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9144000" cy="5143500" type="screen16x9"/>
  <p:notesSz cx="6858000" cy="9144000"/>
  <p:embeddedFontLst>
    <p:embeddedFont>
      <p:font typeface="Caveat" panose="020B0604020202020204" charset="0"/>
      <p:regular r:id="rId12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24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308f32e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308f32e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8f32ff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8f32ff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308f32ff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308f32ff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308f32ff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308f32ff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308f32ff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308f32ff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308f32f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308f32f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308f32ffc_1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308f32ffc_1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308f32ff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308f32ff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308f32ff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308f32ff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britttr@boe.Richmond.k12.ga.us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425" y="3524250"/>
            <a:ext cx="4786301" cy="14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125" y="571500"/>
            <a:ext cx="4062401" cy="2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1576" y="2845575"/>
            <a:ext cx="2684000" cy="2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1375" y="2845575"/>
            <a:ext cx="2811600" cy="115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1775" y="1488300"/>
            <a:ext cx="2481250" cy="30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1212" y="152401"/>
            <a:ext cx="2097876" cy="209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3275" y="1056200"/>
            <a:ext cx="506250" cy="36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6755600" y="389775"/>
            <a:ext cx="369100" cy="8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143325" y="867600"/>
            <a:ext cx="30360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veat"/>
                <a:ea typeface="Caveat"/>
                <a:cs typeface="Caveat"/>
                <a:sym typeface="Caveat"/>
              </a:rPr>
              <a:t>Hi! I am your  4</a:t>
            </a:r>
            <a:r>
              <a:rPr lang="en" sz="2400" baseline="30000" dirty="0">
                <a:latin typeface="Caveat"/>
                <a:ea typeface="Caveat"/>
                <a:cs typeface="Caveat"/>
                <a:sym typeface="Caveat"/>
              </a:rPr>
              <a:t>th</a:t>
            </a:r>
            <a:r>
              <a:rPr lang="en" sz="2400" dirty="0">
                <a:latin typeface="Caveat"/>
                <a:ea typeface="Caveat"/>
                <a:cs typeface="Caveat"/>
                <a:sym typeface="Caveat"/>
              </a:rPr>
              <a:t> Grade                  Math teacher, </a:t>
            </a:r>
            <a:endParaRPr sz="24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veat"/>
                <a:ea typeface="Caveat"/>
                <a:cs typeface="Caveat"/>
                <a:sym typeface="Caveat"/>
              </a:rPr>
              <a:t>Mrs. Britt!</a:t>
            </a:r>
            <a:endParaRPr sz="24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1425" y="83350"/>
            <a:ext cx="2481300" cy="488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JAMESTOWN KNIGHTS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345275" y="333375"/>
            <a:ext cx="2214600" cy="750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Meet The Teacher 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4">
            <a:hlinkClick r:id="rId3" action="ppaction://hlinksldjump"/>
          </p:cNvPr>
          <p:cNvSpPr txBox="1"/>
          <p:nvPr/>
        </p:nvSpPr>
        <p:spPr>
          <a:xfrm>
            <a:off x="345275" y="3798075"/>
            <a:ext cx="2214600" cy="7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Impact"/>
                <a:ea typeface="Impact"/>
                <a:cs typeface="Impact"/>
                <a:sym typeface="Impact"/>
              </a:rPr>
              <a:t>Back to Classroom</a:t>
            </a:r>
            <a:endParaRPr sz="20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583775" y="547700"/>
            <a:ext cx="50007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428999" y="166675"/>
            <a:ext cx="4827181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My Credentials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 earned my PK- 8th Grade Teaching degrees from Mount St Mary’s College and Chapman University.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 also hold an Adult Education degree from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Southern Illinois University.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My Experience </a:t>
            </a:r>
            <a:endParaRPr sz="1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solidFill>
                  <a:schemeClr val="dk1"/>
                </a:solidFill>
              </a:rPr>
              <a:t>I have taught Grades 2,3 &amp; 4 here at Jamestown  Elementary. </a:t>
            </a:r>
            <a:r>
              <a:rPr lang="en" sz="1900" dirty="0">
                <a:solidFill>
                  <a:schemeClr val="dk1"/>
                </a:solidFill>
              </a:rPr>
              <a:t>I taught at various schools in Georgia since 2003, to include Windsor Spring, Tobacco Road, and 2 schools in Thomson. In those schools, </a:t>
            </a:r>
            <a:r>
              <a:rPr lang="en-US" sz="1900" dirty="0">
                <a:solidFill>
                  <a:schemeClr val="dk1"/>
                </a:solidFill>
              </a:rPr>
              <a:t>I</a:t>
            </a:r>
            <a:r>
              <a:rPr lang="en" sz="1900" dirty="0">
                <a:solidFill>
                  <a:schemeClr val="dk1"/>
                </a:solidFill>
              </a:rPr>
              <a:t> have worked in Grades Pre K, K, 1,2, &amp; 3.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35775"/>
            <a:ext cx="2409900" cy="24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345275" y="333375"/>
            <a:ext cx="2274000" cy="902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5 Things to Know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about Mrs. Britt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8" name="Google Shape;78;p15">
            <a:hlinkClick r:id="rId3" action="ppaction://hlinksldjump"/>
          </p:cNvPr>
          <p:cNvSpPr txBox="1"/>
          <p:nvPr/>
        </p:nvSpPr>
        <p:spPr>
          <a:xfrm>
            <a:off x="250025" y="4119550"/>
            <a:ext cx="2214600" cy="75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mpact"/>
                <a:ea typeface="Impact"/>
                <a:cs typeface="Impact"/>
                <a:sym typeface="Impact"/>
              </a:rPr>
              <a:t>Back to Classroom</a:t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583775" y="547700"/>
            <a:ext cx="50007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4202900" y="369100"/>
            <a:ext cx="4381500" cy="3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 live with my husband.  We have a daughter and a son, who are all grown up now!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 love reading books.  I learn new words, expand my imagination, and gain vicarious experiences that I might not otherwise had.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 like to listen to music, and I like when students show me their latest dance moves.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My favorite thing to do is to travel so I can explore new and exciting places.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Shopping is another one of my favorite things to do! I love coordinating and decorating stuff!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3345650" y="3940900"/>
            <a:ext cx="4643400" cy="11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425" y="3524250"/>
            <a:ext cx="4786301" cy="14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0125" y="0"/>
            <a:ext cx="4062401" cy="2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2676" y="2571750"/>
            <a:ext cx="2684000" cy="2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1775" y="1488300"/>
            <a:ext cx="2481250" cy="305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2143324" y="238125"/>
            <a:ext cx="3268647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veat"/>
                <a:ea typeface="Caveat"/>
                <a:cs typeface="Caveat"/>
                <a:sym typeface="Caveat"/>
              </a:rPr>
              <a:t>EMAIL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veat"/>
                <a:ea typeface="Caveat"/>
                <a:cs typeface="Caveat"/>
                <a:sym typeface="Caveat"/>
                <a:hlinkClick r:id="rId8"/>
              </a:rPr>
              <a:t>britttr@boe.Richmond.k12.ga.us</a:t>
            </a:r>
            <a:endParaRPr lang="en-US" sz="2100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veat"/>
                <a:ea typeface="Caveat"/>
                <a:cs typeface="Caveat"/>
                <a:sym typeface="Caveat"/>
              </a:rPr>
              <a:t>OFFICE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veat"/>
                <a:ea typeface="Caveat"/>
                <a:cs typeface="Caveat"/>
                <a:sym typeface="Caveat"/>
              </a:rPr>
              <a:t>706 796-4760</a:t>
            </a:r>
            <a:endParaRPr sz="21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9462" y="2952859"/>
            <a:ext cx="1519226" cy="10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5999" y="3286125"/>
            <a:ext cx="605226" cy="7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39450" y="238125"/>
            <a:ext cx="2097878" cy="2097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6512725" y="809625"/>
            <a:ext cx="12978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join     my Grade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Class DOJO</a:t>
            </a:r>
            <a:endParaRPr dirty="0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4771" y="196876"/>
            <a:ext cx="948774" cy="12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143000" y="2171700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6418650" y="546500"/>
            <a:ext cx="13503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634800" y="-92900"/>
            <a:ext cx="7874400" cy="453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t="13882" r="13882"/>
          <a:stretch/>
        </p:blipFill>
        <p:spPr>
          <a:xfrm>
            <a:off x="27663" y="-309012"/>
            <a:ext cx="9088675" cy="49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0125" y="-309000"/>
            <a:ext cx="4083449" cy="38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2061000" y="-94150"/>
            <a:ext cx="3221700" cy="278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promise to work hard to facilitate your learning.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am an advocate of all people going as far as they can in their education.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believe education to be an equalizer, and I know that people who go to college earn 80% more money than those who don’t.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8"/>
          <p:cNvSpPr txBox="1"/>
          <p:nvPr/>
        </p:nvSpPr>
        <p:spPr>
          <a:xfrm>
            <a:off x="6868725" y="79295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7150" y="-84175"/>
            <a:ext cx="2955350" cy="295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75" y="125372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6418650" y="364250"/>
            <a:ext cx="6172200" cy="18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your time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school wisely!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hear to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get the most out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of your education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journey and get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ready for your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next step in life.</a:t>
            </a:r>
            <a:endParaRPr dirty="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8725" y="2796180"/>
            <a:ext cx="2383850" cy="178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8792" y="3039296"/>
            <a:ext cx="605076" cy="53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04127" y="3103531"/>
            <a:ext cx="605076" cy="40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297650" y="1476375"/>
            <a:ext cx="37863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450050" y="1628775"/>
            <a:ext cx="37863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3459950" y="1209675"/>
            <a:ext cx="37863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403650" y="2052625"/>
            <a:ext cx="83367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</a:t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450050" y="141575"/>
            <a:ext cx="7381909" cy="25861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All learning apps will be on the Launchpad,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that includes digital textbooks and Canvas!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Be sure to take the tutorial before 9-8. Find it at www.rcboe.org</a:t>
            </a: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524" y="3043850"/>
            <a:ext cx="2418525" cy="181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25" y="2908125"/>
            <a:ext cx="2774147" cy="208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214325" y="200516"/>
            <a:ext cx="8191642" cy="76570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These are some suggested supplies.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Your bookbag would be a great place to keep them.</a:t>
            </a: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5" y="1285900"/>
            <a:ext cx="5474198" cy="27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79650" y="423651"/>
            <a:ext cx="8911883" cy="4859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a:rPr>
              <a:t> I 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will see you on </a:t>
            </a:r>
            <a:r>
              <a:rPr lang="en-US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the green hall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 soon!</a:t>
            </a:r>
          </a:p>
        </p:txBody>
      </p:sp>
      <p:sp>
        <p:nvSpPr>
          <p:cNvPr id="149" name="Google Shape;149;p22"/>
          <p:cNvSpPr txBox="1"/>
          <p:nvPr/>
        </p:nvSpPr>
        <p:spPr>
          <a:xfrm>
            <a:off x="3375425" y="1127450"/>
            <a:ext cx="3988500" cy="3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I’m so excited to meet you!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You can share your headshot,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a picture like, this along with your 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5 things I should know about you.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britttr@boe.richmond.k12.ga.us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615550" y="4115986"/>
            <a:ext cx="8191436" cy="8500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Class begins </a:t>
            </a:r>
            <a:r>
              <a:rPr lang="en-US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Aug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. </a:t>
            </a:r>
            <a:r>
              <a:rPr lang="en-US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3</a:t>
            </a:r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!</a:t>
            </a: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50" y="1062003"/>
            <a:ext cx="1870315" cy="2901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476400" y="1400064"/>
            <a:ext cx="8191193" cy="10095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It's Your Turn!</a:t>
            </a:r>
          </a:p>
        </p:txBody>
      </p:sp>
      <p:sp>
        <p:nvSpPr>
          <p:cNvPr id="157" name="Google Shape;157;p23"/>
          <p:cNvSpPr/>
          <p:nvPr/>
        </p:nvSpPr>
        <p:spPr>
          <a:xfrm>
            <a:off x="381000" y="2619158"/>
            <a:ext cx="8191731" cy="5531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What should I know about you?</a:t>
            </a:r>
          </a:p>
        </p:txBody>
      </p:sp>
      <p:sp>
        <p:nvSpPr>
          <p:cNvPr id="158" name="Google Shape;158;p23"/>
          <p:cNvSpPr txBox="1"/>
          <p:nvPr/>
        </p:nvSpPr>
        <p:spPr>
          <a:xfrm>
            <a:off x="1583550" y="37742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226325" y="3592038"/>
            <a:ext cx="8691582" cy="1164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Impact"/>
              </a:rPr>
              <a:t>You can send me an email at britttr@boe.richmond.k12.ga.us</a:t>
            </a: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78" y="71450"/>
            <a:ext cx="1556401" cy="107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575" y="181000"/>
            <a:ext cx="1009500" cy="10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900" y="181000"/>
            <a:ext cx="2297899" cy="10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89" y="266650"/>
            <a:ext cx="1500425" cy="9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6350" y="27227"/>
            <a:ext cx="1009500" cy="13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472</Words>
  <Application>Microsoft Office PowerPoint</Application>
  <PresentationFormat>On-screen Show (16:9)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Caveat</vt:lpstr>
      <vt:lpstr>Comic Sans MS</vt:lpstr>
      <vt:lpstr>Impact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Tremel Britt</dc:creator>
  <cp:lastModifiedBy>Tremel Britt</cp:lastModifiedBy>
  <cp:revision>4</cp:revision>
  <dcterms:modified xsi:type="dcterms:W3CDTF">2023-07-30T03:50:33Z</dcterms:modified>
</cp:coreProperties>
</file>